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D7768A-FCA7-4E89-9E09-0C824A403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D4305F-FF1C-483E-BFC3-12C641D5A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B9E9B2-33F5-4330-AFB0-B31DD0AC1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9AF0-D825-4526-99CA-304A8DA5B840}" type="datetimeFigureOut">
              <a:rPr lang="es-PE" smtClean="0"/>
              <a:t>30/11/2021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065FF4-7193-493F-8F27-5E25EED32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DF9B21-DBFA-4423-B933-385867F4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1877-F32A-404E-857B-70C0556EC0D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78976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50E629-C965-4180-A1D0-6F168EC5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CC595CB-74C2-4580-ADAF-9EBDADE74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321E75-D5C3-4B54-BCE0-AD456308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9AF0-D825-4526-99CA-304A8DA5B840}" type="datetimeFigureOut">
              <a:rPr lang="es-PE" smtClean="0"/>
              <a:t>30/11/2021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5B0813-A69B-4D4D-9F72-612E7E94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4B1C84-D3BE-4C3C-8012-FE588C98D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1877-F32A-404E-857B-70C0556EC0D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43037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F432E81-3BE2-4E8F-B09D-674BE56004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6B7F451-D0F8-487C-B0FE-43D1D2F9F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3DA698-7D29-40FE-A22D-E7A76651F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9AF0-D825-4526-99CA-304A8DA5B840}" type="datetimeFigureOut">
              <a:rPr lang="es-PE" smtClean="0"/>
              <a:t>30/11/2021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7EE539-6838-4080-8C48-721AF5F23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2BEF9A-3E68-4E76-B2A1-682E32526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1877-F32A-404E-857B-70C0556EC0D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26109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B5DD0C-77D2-42F5-8397-0F2C422E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A96731-B3B6-414D-9E49-6B1BF492C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D4A537-FE7E-4B4E-BA82-88A928D81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9AF0-D825-4526-99CA-304A8DA5B840}" type="datetimeFigureOut">
              <a:rPr lang="es-PE" smtClean="0"/>
              <a:t>30/11/2021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B81E5A-AE24-4BAA-B5EE-E729EF731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8CD0B6-0ADD-41B2-A0CB-F34E1001C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1877-F32A-404E-857B-70C0556EC0D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1465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42A4E0-C77D-4E2A-8070-5B4F3B2DD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96B920-3EBD-46B6-A0B7-855DCEB05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961E98-16BC-4484-B9CE-81604B69E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9AF0-D825-4526-99CA-304A8DA5B840}" type="datetimeFigureOut">
              <a:rPr lang="es-PE" smtClean="0"/>
              <a:t>30/11/2021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05A3F3-A47F-45E3-86EB-D6ECF4D74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35D574-3B3E-4427-941A-68564046D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1877-F32A-404E-857B-70C0556EC0D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29200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114E8-BF22-4BE7-9C37-CEB12A1C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F65CB3-4AE1-483B-AD70-3AB8063825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29B5490-CFB6-4FEE-914B-86FCB3AC2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CC776A4-1BAB-4BFC-806D-D5B27FC7E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9AF0-D825-4526-99CA-304A8DA5B840}" type="datetimeFigureOut">
              <a:rPr lang="es-PE" smtClean="0"/>
              <a:t>30/11/2021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8DA730-F14D-4080-96B6-250432250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B434B5B-BDD1-4487-A81E-CA873F9D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1877-F32A-404E-857B-70C0556EC0D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4748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1C7507-4068-406D-BDEC-D2AB26779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399B7-6B50-4A21-A866-9CCC42C9D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255B2D9-5D2C-41C4-BFD4-334168A15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B9750A-4B6A-4F8F-B18F-8C00A754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9F35596-70F6-4963-B5B2-6AB6F4D8E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D85738B-025B-487C-8496-44EB6B18F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9AF0-D825-4526-99CA-304A8DA5B840}" type="datetimeFigureOut">
              <a:rPr lang="es-PE" smtClean="0"/>
              <a:t>30/11/2021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A8F0490-BAEF-402E-8551-ED937563D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DCAF5B9-DB23-4AD1-A309-557A103F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1877-F32A-404E-857B-70C0556EC0D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1121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DD8005-E5B4-4EEF-BB67-414E8A6D7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FAA2BCD-54EE-4660-8263-C633FF3FC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9AF0-D825-4526-99CA-304A8DA5B840}" type="datetimeFigureOut">
              <a:rPr lang="es-PE" smtClean="0"/>
              <a:t>30/11/2021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FC2AF7D-2877-46D6-B19E-3BAE0AF04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F1D4233-F234-4E9E-A08E-08BA49C24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1877-F32A-404E-857B-70C0556EC0D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9002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D9B4972-5EE8-4556-942F-5D3B1934E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9AF0-D825-4526-99CA-304A8DA5B840}" type="datetimeFigureOut">
              <a:rPr lang="es-PE" smtClean="0"/>
              <a:t>30/11/2021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165A9E-3B51-4DA7-A443-4C2311C95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7657E9-9C05-4852-B113-84681A48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1877-F32A-404E-857B-70C0556EC0D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59876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1BEB6B-81DE-4551-B55C-049CBF5C0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5EF462-9B0E-47DC-9933-C8A1B9817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3411100-EAB1-48E6-949D-75017BDFA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6D16837-A938-4970-ACF9-5E194E541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9AF0-D825-4526-99CA-304A8DA5B840}" type="datetimeFigureOut">
              <a:rPr lang="es-PE" smtClean="0"/>
              <a:t>30/11/2021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7450CD5-AB38-445C-924E-58876685B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62467F2-C08E-482C-B919-DAE522E6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1877-F32A-404E-857B-70C0556EC0D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11454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67907-2127-4726-93CB-058DB9CE5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261C473-831E-4E06-A81B-48763F4657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BE7185-63B1-40A2-A7F4-F59C5653C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CF3758E-CDBA-4518-8163-EF7B61E6B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9AF0-D825-4526-99CA-304A8DA5B840}" type="datetimeFigureOut">
              <a:rPr lang="es-PE" smtClean="0"/>
              <a:t>30/11/2021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30D254B-6F7F-43B1-A085-A4FAE4373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D998094-4D4D-4820-AD9E-E93F5FDF5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1877-F32A-404E-857B-70C0556EC0D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93875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8268700-68D5-42F9-AAAC-5E21B74B2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E1D1FF-DD71-4FED-994D-5CFFA35C2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9BBF3D-A556-4D74-BE8C-6C44A24331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C9AF0-D825-4526-99CA-304A8DA5B840}" type="datetimeFigureOut">
              <a:rPr lang="es-PE" smtClean="0"/>
              <a:t>30/11/2021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F88E5F-F849-4FBE-953D-AB5CBEBE85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8AD998-3FA5-41E6-92EA-F258FD7FB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B1877-F32A-404E-857B-70C0556EC0D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4911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D5E50DD-B2DC-4EA3-8F33-627368ABF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096" y="0"/>
            <a:ext cx="3861911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9983BA0-D2E5-4306-84CE-BAA412E77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3861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11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ACE15F5-DCCC-4FC1-9B41-AFB852328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724" y="0"/>
            <a:ext cx="3861911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807D6D0-AEF9-4F1B-A45C-FE5D94DE4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249" y="0"/>
            <a:ext cx="45134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343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Panorámica</PresentationFormat>
  <Paragraphs>0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Akemy Leguia</dc:creator>
  <cp:lastModifiedBy>Akemy Leguia</cp:lastModifiedBy>
  <cp:revision>1</cp:revision>
  <dcterms:created xsi:type="dcterms:W3CDTF">2021-11-30T21:11:07Z</dcterms:created>
  <dcterms:modified xsi:type="dcterms:W3CDTF">2021-11-30T21:12:18Z</dcterms:modified>
</cp:coreProperties>
</file>